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3FF39F-C577-AC04-379D-72D4C4E45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D34703-571D-613A-8BFC-31F7680E8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1733176"/>
            <a:ext cx="9144000" cy="2387600"/>
          </a:xfrm>
        </p:spPr>
        <p:txBody>
          <a:bodyPr>
            <a:normAutofit fontScale="90000"/>
          </a:bodyPr>
          <a:lstStyle/>
          <a:p>
            <a:pPr rtl="1">
              <a:lnSpc>
                <a:spcPct val="200000"/>
              </a:lnSpc>
            </a:pPr>
            <a:r>
              <a:rPr lang="ar-AE" dirty="0"/>
              <a:t>واجبات وحدة </a:t>
            </a:r>
            <a:br>
              <a:rPr lang="ar-AE" dirty="0"/>
            </a:br>
            <a:r>
              <a:rPr lang="ar-AE" dirty="0"/>
              <a:t>مهارات إعادة التدوير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D50C93-5BDC-F8C4-BD3C-608EF23DD385}"/>
              </a:ext>
            </a:extLst>
          </p:cNvPr>
          <p:cNvSpPr/>
          <p:nvPr/>
        </p:nvSpPr>
        <p:spPr>
          <a:xfrm>
            <a:off x="4002742" y="4924613"/>
            <a:ext cx="3917576" cy="860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3600" b="1" dirty="0">
                <a:solidFill>
                  <a:srgbClr val="C00000"/>
                </a:solidFill>
              </a:rPr>
              <a:t>الدرس الثاني</a:t>
            </a:r>
            <a:endParaRPr lang="en-GB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5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9AC785-A465-0310-6BD2-A91A3C67F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022" y="973790"/>
            <a:ext cx="8453719" cy="10362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000" b="1" dirty="0"/>
              <a:t>الدرس الثاني</a:t>
            </a:r>
            <a:br>
              <a:rPr lang="ar-AE" sz="2000" b="1" dirty="0"/>
            </a:br>
            <a:br>
              <a:rPr lang="ar-AE" sz="2000" b="1" dirty="0"/>
            </a:br>
            <a:r>
              <a:rPr lang="ar-AE" sz="2000" b="1" dirty="0"/>
              <a:t> يميز أنواع المخلفات الورقية التي سيعيد تدويرها والمنتجات التي يمكن ان ينتجها بعد إعادة تدويرها</a:t>
            </a:r>
            <a:endParaRPr lang="en-GB" sz="2000" b="1" dirty="0"/>
          </a:p>
        </p:txBody>
      </p:sp>
      <p:pic>
        <p:nvPicPr>
          <p:cNvPr id="1026" name="Picture 2" descr="Photo-stickers GIFs - Get the best GIF on GIPHY">
            <a:extLst>
              <a:ext uri="{FF2B5EF4-FFF2-40B4-BE49-F238E27FC236}">
                <a16:creationId xmlns:a16="http://schemas.microsoft.com/office/drawing/2014/main" id="{80EA27CD-7594-63BD-7ED5-2684CF86CE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070" y="3429000"/>
            <a:ext cx="3397624" cy="253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2788864" y="2367102"/>
            <a:ext cx="6614272" cy="7048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AE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واجب منزلي / ان يقوم الطالب بتصوير المخلفات الورقية الموجودة </a:t>
            </a:r>
            <a:r>
              <a:rPr lang="ar-AE" b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في المنزل وعمل لوحة مدعمة بالصور </a:t>
            </a:r>
            <a:endParaRPr lang="en-GB" sz="1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واجبات وحدة  مهارات إعادة التدوير</vt:lpstr>
      <vt:lpstr>الدرس الثاني   يميز أنواع المخلفات الورقية التي سيعيد تدويرها والمنتجات التي يمكن ان ينتجها بعد إعادة تدويرها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MEEAD AHMED OBAID ALTENEIJI</cp:lastModifiedBy>
  <cp:revision>3</cp:revision>
  <dcterms:created xsi:type="dcterms:W3CDTF">2023-07-03T20:07:26Z</dcterms:created>
  <dcterms:modified xsi:type="dcterms:W3CDTF">2024-01-03T04:25:30Z</dcterms:modified>
</cp:coreProperties>
</file>