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8ED9B-9DFC-7C99-FBC6-0FB6233E65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596E66-1130-8B23-6377-2920EBAFA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B8393-755F-FB17-AD63-171E45589A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FB436-F7FC-9A7D-54A9-A02D74409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6B1934-C485-2562-F522-91F29375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1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B316B-893E-1208-A015-362841A6A2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655829-4B04-A2FA-F27A-1C3F47A79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EBF3E-CD31-61F4-7EBE-66F8DF2ABD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C0D0CC-B0D2-D881-AFE4-3DFE950F49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84996-1685-37A5-BB04-0BA1548505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46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BE44D2-EB1E-9D2C-E20B-C82B94D7D3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EE5E83-CC81-3C94-909B-F4A66B533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467729-D467-78AF-1BAF-8AACEE876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FE8B1A-FAB1-11A4-A03A-DC2F93963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CC215-6F45-9222-BE5E-F86A0E165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213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D43C6-479E-7008-DB9A-7943DFE19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A2EC88-F069-F022-9240-04520AE8A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5CEDB4-C013-F722-EB38-7FBE30DAE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B5052-D165-AB84-ACF1-D231A895A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36C46-A884-4A8C-B367-CB63AAE44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678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A81E3-5746-E4BE-6882-1FEC69EA2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B354AC-3BEF-B421-D241-DF3B98474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C94A79-8C9F-6D08-AD60-5A49997E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C22615-035D-55FD-B050-A364F8813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48B9B-85A4-4E33-9DF9-20CC560CF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510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5AE69-7255-46C2-358B-413D8BE37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ABEE88-21AD-4E6C-E9D2-48E8C49459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14A842-E20D-3713-1F29-562CA32EC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EF545-11C3-5821-9A28-2285108E5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13E1BC-5124-687E-99D1-70E5D04DB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CEF9EE8-7988-4807-0004-624A3A280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2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0989D-08CE-5DEC-D48B-66DD83014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DD24F-FF90-F2FC-8827-C89D279CB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AB927A-616D-2B6D-6871-5FB991EB4C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67BC43-FE0D-CAE2-9EBD-FA6AEE3D4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0FE153-BF42-4060-CF4D-91D84B0B1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76480-8872-C726-4F7F-4B21F5F99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D86F1-B0EC-CFB2-0480-C18D77F37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BC9C9-31B3-B469-78D5-C39DB9594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17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AE049-FF26-7145-1D5D-1E3B669DD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275BF-1CF7-E5F5-AA1F-D7495E816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95732B-D25A-1FF5-8A7F-CEB46F1C9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C70991-F444-B7E3-6306-725D20F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23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D7C73-DD22-D4C5-ECE8-F5B4529DD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8A04C1-8DFD-DDB2-247E-AFEAAEF2D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8573B7-8568-3304-0B99-F78BAF20B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84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31CEC-4EEB-487D-9318-F3BFE2CEA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EE1D0-BD73-CB49-C2CA-5F384CCCE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76A7F-D3F4-3899-73F9-62F5A5F3E6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2875E-AF7B-9E3C-A522-A6DA176B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8547B1-4E5E-E445-73A3-7771EBEE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8842C0-1E75-62C9-BF1C-EC34A2956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6994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96B3A2-0DF5-39EB-2CE1-137EF39EB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77211E-24FF-F627-F9B7-1B9E7D36D3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775B61-7C65-2B2A-567F-99CC85FA7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58F185-3CCA-9D6C-FBD6-20F5ADA71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F454A-7B23-E762-91DF-BF8FE7791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2F4767-5B24-3D7C-B96A-3D06E284B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3227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9EC0806-8D38-24CE-2D26-87C73E7B7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FEA9F1-94E5-41F8-ACCA-2A11C0176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0C7BBF-5FC0-D16B-7723-A281D94209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86ACC-79F0-42FC-8D95-C401596DC247}" type="datetimeFigureOut">
              <a:rPr lang="en-GB" smtClean="0"/>
              <a:t>03/01/2024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03378-7B73-C3B6-C4CC-E8F3C32116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AC8EC6-887F-F3E1-1A46-CB94A13D60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B6076-0D50-410C-8B38-1F46BFDE27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693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73FF39F-C577-AC04-379D-72D4C4E454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1D34703-571D-613A-8BFC-31F7680E81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283" y="1733176"/>
            <a:ext cx="9144000" cy="2387600"/>
          </a:xfrm>
        </p:spPr>
        <p:txBody>
          <a:bodyPr>
            <a:normAutofit fontScale="90000"/>
          </a:bodyPr>
          <a:lstStyle/>
          <a:p>
            <a:pPr rtl="1">
              <a:lnSpc>
                <a:spcPct val="200000"/>
              </a:lnSpc>
            </a:pPr>
            <a:r>
              <a:rPr lang="ar-AE" dirty="0"/>
              <a:t>واجبات وحدة </a:t>
            </a:r>
            <a:br>
              <a:rPr lang="ar-AE" dirty="0"/>
            </a:br>
            <a:r>
              <a:rPr lang="ar-AE" dirty="0"/>
              <a:t>مهارات إعادة التدوير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ED50C93-5BDC-F8C4-BD3C-608EF23DD385}"/>
              </a:ext>
            </a:extLst>
          </p:cNvPr>
          <p:cNvSpPr/>
          <p:nvPr/>
        </p:nvSpPr>
        <p:spPr>
          <a:xfrm>
            <a:off x="4002742" y="4924613"/>
            <a:ext cx="3917576" cy="8606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AE" sz="3600" b="1" dirty="0">
                <a:solidFill>
                  <a:srgbClr val="C00000"/>
                </a:solidFill>
              </a:rPr>
              <a:t>الدرس الثاني</a:t>
            </a:r>
            <a:endParaRPr lang="en-GB" sz="3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065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9AC785-A465-0310-6BD2-A91A3C67F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F19E006-EF3E-1CE8-BA9E-BF8ED562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022" y="973790"/>
            <a:ext cx="8453719" cy="103626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 rtl="1"/>
            <a:r>
              <a:rPr lang="ar-AE" sz="2000" b="1" dirty="0"/>
              <a:t>الدرس الثاني</a:t>
            </a:r>
            <a:br>
              <a:rPr lang="ar-AE" sz="2000" b="1" dirty="0"/>
            </a:br>
            <a:br>
              <a:rPr lang="ar-AE" sz="2000" b="1" dirty="0"/>
            </a:br>
            <a:r>
              <a:rPr lang="ar-AE" sz="2000" b="1" dirty="0"/>
              <a:t> يميز أنواع المخلفات الورقية التي سيعيد تدويرها والمنتجات التي يمكن ان ينتجها بعد إعادة تدويرها</a:t>
            </a:r>
            <a:endParaRPr lang="en-GB" sz="2000" b="1" dirty="0"/>
          </a:p>
        </p:txBody>
      </p:sp>
      <p:pic>
        <p:nvPicPr>
          <p:cNvPr id="1026" name="Picture 2" descr="Photo-stickers GIFs - Get the best GIF on GIPHY">
            <a:extLst>
              <a:ext uri="{FF2B5EF4-FFF2-40B4-BE49-F238E27FC236}">
                <a16:creationId xmlns:a16="http://schemas.microsoft.com/office/drawing/2014/main" id="{80EA27CD-7594-63BD-7ED5-2684CF86CED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4070" y="3429000"/>
            <a:ext cx="3397624" cy="2534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DAF2F94-0FA4-706E-2B54-073F46E89725}"/>
              </a:ext>
            </a:extLst>
          </p:cNvPr>
          <p:cNvSpPr/>
          <p:nvPr/>
        </p:nvSpPr>
        <p:spPr>
          <a:xfrm>
            <a:off x="2788864" y="2367102"/>
            <a:ext cx="6614272" cy="7048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 rtl="1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ar-AE" b="1" dirty="0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واجب منزلي / ان يقوم الطالب بتصوير المخلفات الورقية الموجودة </a:t>
            </a:r>
            <a:r>
              <a:rPr lang="ar-AE" b="1">
                <a:solidFill>
                  <a:srgbClr val="C00000"/>
                </a:solidFill>
                <a:effectLst/>
                <a:ea typeface="Calibri" panose="020F0502020204030204" pitchFamily="34" charset="0"/>
              </a:rPr>
              <a:t>في المنزل وعمل لوحة مدعمة بالصور </a:t>
            </a:r>
            <a:endParaRPr lang="en-GB" sz="14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308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واجبات وحدة  مهارات إعادة التدوير</vt:lpstr>
      <vt:lpstr>الدرس الثاني   يميز أنواع المخلفات الورقية التي سيعيد تدويرها والمنتجات التي يمكن ان ينتجها بعد إعادة تدويرها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واجبات وحدة  مهارات إعادة التدوير</dc:title>
  <dc:creator>Aysha Muftah Mohammed Al Shamsi</dc:creator>
  <cp:lastModifiedBy>MEEAD AHMED OBAID ALTENEIJI</cp:lastModifiedBy>
  <cp:revision>3</cp:revision>
  <dcterms:created xsi:type="dcterms:W3CDTF">2023-07-03T20:07:26Z</dcterms:created>
  <dcterms:modified xsi:type="dcterms:W3CDTF">2024-01-03T04:25:30Z</dcterms:modified>
</cp:coreProperties>
</file>